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9" r:id="rId4"/>
    <p:sldId id="258" r:id="rId5"/>
    <p:sldId id="262" r:id="rId6"/>
    <p:sldId id="260" r:id="rId7"/>
    <p:sldId id="263" r:id="rId8"/>
    <p:sldId id="257" r:id="rId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-13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2693-A876-4808-A566-6BBA6D6B0F9A}" type="datetimeFigureOut">
              <a:rPr lang="de-DE" smtClean="0"/>
              <a:pPr/>
              <a:t>29.05.2010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3A49-950C-4DBC-A79B-ECD2A5F89FA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2693-A876-4808-A566-6BBA6D6B0F9A}" type="datetimeFigureOut">
              <a:rPr lang="de-DE" smtClean="0"/>
              <a:pPr/>
              <a:t>29.05.2010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3A49-950C-4DBC-A79B-ECD2A5F89FA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2693-A876-4808-A566-6BBA6D6B0F9A}" type="datetimeFigureOut">
              <a:rPr lang="de-DE" smtClean="0"/>
              <a:pPr/>
              <a:t>29.05.2010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3A49-950C-4DBC-A79B-ECD2A5F89FA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2693-A876-4808-A566-6BBA6D6B0F9A}" type="datetimeFigureOut">
              <a:rPr lang="de-DE" smtClean="0"/>
              <a:pPr/>
              <a:t>29.05.2010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3A49-950C-4DBC-A79B-ECD2A5F89FA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2693-A876-4808-A566-6BBA6D6B0F9A}" type="datetimeFigureOut">
              <a:rPr lang="de-DE" smtClean="0"/>
              <a:pPr/>
              <a:t>29.05.2010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3A49-950C-4DBC-A79B-ECD2A5F89FA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2693-A876-4808-A566-6BBA6D6B0F9A}" type="datetimeFigureOut">
              <a:rPr lang="de-DE" smtClean="0"/>
              <a:pPr/>
              <a:t>29.05.2010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3A49-950C-4DBC-A79B-ECD2A5F89FA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2693-A876-4808-A566-6BBA6D6B0F9A}" type="datetimeFigureOut">
              <a:rPr lang="de-DE" smtClean="0"/>
              <a:pPr/>
              <a:t>29.05.2010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3A49-950C-4DBC-A79B-ECD2A5F89FA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2693-A876-4808-A566-6BBA6D6B0F9A}" type="datetimeFigureOut">
              <a:rPr lang="de-DE" smtClean="0"/>
              <a:pPr/>
              <a:t>29.05.2010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3A49-950C-4DBC-A79B-ECD2A5F89FA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2693-A876-4808-A566-6BBA6D6B0F9A}" type="datetimeFigureOut">
              <a:rPr lang="de-DE" smtClean="0"/>
              <a:pPr/>
              <a:t>29.05.2010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3A49-950C-4DBC-A79B-ECD2A5F89FA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2693-A876-4808-A566-6BBA6D6B0F9A}" type="datetimeFigureOut">
              <a:rPr lang="de-DE" smtClean="0"/>
              <a:pPr/>
              <a:t>29.05.2010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3A49-950C-4DBC-A79B-ECD2A5F89FA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2693-A876-4808-A566-6BBA6D6B0F9A}" type="datetimeFigureOut">
              <a:rPr lang="de-DE" smtClean="0"/>
              <a:pPr/>
              <a:t>29.05.2010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3A49-950C-4DBC-A79B-ECD2A5F89FA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E2693-A876-4808-A566-6BBA6D6B0F9A}" type="datetimeFigureOut">
              <a:rPr lang="de-DE" smtClean="0"/>
              <a:pPr/>
              <a:t>29.05.2010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E3A49-950C-4DBC-A79B-ECD2A5F89FA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図 20" descr="DSC0419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15925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図 23" descr="DSC0416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3143248"/>
            <a:ext cx="4786314" cy="371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図 19" descr="DSC0410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071810"/>
            <a:ext cx="4429124" cy="378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feld 6"/>
          <p:cNvSpPr txBox="1"/>
          <p:nvPr/>
        </p:nvSpPr>
        <p:spPr>
          <a:xfrm>
            <a:off x="4214810" y="0"/>
            <a:ext cx="492919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Stipendium für NGOK begann im September 2006</a:t>
            </a:r>
          </a:p>
          <a:p>
            <a:endParaRPr lang="de-DE" sz="2400" dirty="0" smtClean="0"/>
          </a:p>
          <a:p>
            <a:r>
              <a:rPr lang="de-DE" sz="2400" dirty="0" smtClean="0"/>
              <a:t>Jetzt  nach 4,5 Jahren </a:t>
            </a:r>
            <a:r>
              <a:rPr lang="de-DE" sz="2400" dirty="0" err="1" smtClean="0"/>
              <a:t>berteits</a:t>
            </a:r>
            <a:r>
              <a:rPr lang="de-DE" sz="2400" dirty="0" smtClean="0"/>
              <a:t> im 9. </a:t>
            </a:r>
            <a:r>
              <a:rPr lang="de-DE" sz="2400" dirty="0" smtClean="0"/>
              <a:t>S</a:t>
            </a:r>
            <a:r>
              <a:rPr lang="de-DE" sz="2400" dirty="0" smtClean="0"/>
              <a:t>emester.</a:t>
            </a:r>
          </a:p>
          <a:p>
            <a:endParaRPr lang="de-DE" sz="2400" dirty="0" smtClean="0"/>
          </a:p>
          <a:p>
            <a:r>
              <a:rPr lang="de-DE" sz="2400" dirty="0" smtClean="0"/>
              <a:t>Nach dem 7. Jahr ist er mit dem Studium fertig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IMG_0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388102" cy="3632454"/>
          </a:xfrm>
          <a:prstGeom prst="rect">
            <a:avLst/>
          </a:prstGeom>
        </p:spPr>
      </p:pic>
      <p:pic>
        <p:nvPicPr>
          <p:cNvPr id="6" name="Inhaltsplatzhalter 5" descr="Group picture cut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786182" y="1766616"/>
            <a:ext cx="5357818" cy="5091384"/>
          </a:xfrm>
        </p:spPr>
      </p:pic>
      <p:pic>
        <p:nvPicPr>
          <p:cNvPr id="3074" name="Picture 2" descr="C:\Dokumente und Einstellungen\Oliver Schell\Eigene Dateien\Meine Projekte\Ngock\Pictures\Suporter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86974" y="11144304"/>
            <a:ext cx="17145000" cy="12858750"/>
          </a:xfrm>
          <a:prstGeom prst="rect">
            <a:avLst/>
          </a:prstGeom>
          <a:noFill/>
        </p:spPr>
      </p:pic>
      <p:cxnSp>
        <p:nvCxnSpPr>
          <p:cNvPr id="9" name="Gerade Verbindung mit Pfeil 8"/>
          <p:cNvCxnSpPr/>
          <p:nvPr/>
        </p:nvCxnSpPr>
        <p:spPr>
          <a:xfrm rot="5400000" flipH="1" flipV="1">
            <a:off x="5893603" y="4321975"/>
            <a:ext cx="1000132" cy="71438"/>
          </a:xfrm>
          <a:prstGeom prst="straightConnector1">
            <a:avLst/>
          </a:prstGeom>
          <a:ln w="889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 rot="5400000" flipH="1" flipV="1">
            <a:off x="-178627" y="1607331"/>
            <a:ext cx="1000132" cy="71438"/>
          </a:xfrm>
          <a:prstGeom prst="straightConnector1">
            <a:avLst/>
          </a:prstGeom>
          <a:ln w="889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5357818" y="0"/>
            <a:ext cx="37861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err="1" smtClean="0"/>
              <a:t>Ngok</a:t>
            </a:r>
            <a:r>
              <a:rPr lang="de-DE" sz="2800" dirty="0" smtClean="0"/>
              <a:t> hat schon früh Interesse an der Medizin gezeigt</a:t>
            </a:r>
            <a:endParaRPr lang="de-DE" sz="2800" dirty="0"/>
          </a:p>
        </p:txBody>
      </p:sp>
      <p:sp>
        <p:nvSpPr>
          <p:cNvPr id="12" name="Textfeld 11"/>
          <p:cNvSpPr txBox="1"/>
          <p:nvPr/>
        </p:nvSpPr>
        <p:spPr>
          <a:xfrm>
            <a:off x="0" y="3643314"/>
            <a:ext cx="37861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/>
              <a:t>Hier im erste Hilfe Kurs 2002-2003</a:t>
            </a:r>
            <a:endParaRPr lang="de-DE" sz="3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図 5" descr="IMGP5899-w3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793" y="0"/>
            <a:ext cx="3809207" cy="28574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" name="Rectangle 3" descr="CIMG0584"/>
          <p:cNvSpPr>
            <a:spLocks noChangeArrowheads="1"/>
          </p:cNvSpPr>
          <p:nvPr/>
        </p:nvSpPr>
        <p:spPr bwMode="auto">
          <a:xfrm>
            <a:off x="0" y="2573338"/>
            <a:ext cx="6215074" cy="4284662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0" y="0"/>
            <a:ext cx="52863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Universität für Gesundheitswissenschaften in Phnom Penh. </a:t>
            </a:r>
            <a:r>
              <a:rPr lang="de-DE" sz="2400" dirty="0" err="1" smtClean="0"/>
              <a:t>Unterichtet</a:t>
            </a:r>
            <a:r>
              <a:rPr lang="de-DE" sz="2400" dirty="0" smtClean="0"/>
              <a:t> wird hier auf Französisch. </a:t>
            </a:r>
            <a:r>
              <a:rPr lang="de-DE" sz="2400" dirty="0" err="1" smtClean="0"/>
              <a:t>Ngok</a:t>
            </a:r>
            <a:r>
              <a:rPr lang="de-DE" sz="2400" dirty="0" smtClean="0"/>
              <a:t> lernt Französisch an einer privaten Schule, des </a:t>
            </a:r>
            <a:r>
              <a:rPr lang="de-DE" sz="2400" dirty="0" err="1" smtClean="0"/>
              <a:t>Centre</a:t>
            </a:r>
            <a:r>
              <a:rPr lang="de-DE" sz="2400" dirty="0" smtClean="0"/>
              <a:t> </a:t>
            </a:r>
            <a:r>
              <a:rPr lang="de-DE" sz="2400" dirty="0" err="1" smtClean="0"/>
              <a:t>Culturel</a:t>
            </a:r>
            <a:r>
              <a:rPr lang="de-DE" sz="2400" dirty="0" smtClean="0"/>
              <a:t> </a:t>
            </a:r>
            <a:r>
              <a:rPr lang="de-DE" sz="2400" dirty="0" err="1" smtClean="0"/>
              <a:t>Francais</a:t>
            </a:r>
            <a:endParaRPr lang="de-DE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1" descr="DSCN00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00562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図 13" descr="DSCN001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3286124"/>
            <a:ext cx="4643438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feld 5"/>
          <p:cNvSpPr txBox="1"/>
          <p:nvPr/>
        </p:nvSpPr>
        <p:spPr>
          <a:xfrm>
            <a:off x="4500562" y="0"/>
            <a:ext cx="464343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Das Stipendium wird unterstützt und organisiert durch eine ehrenamtliche Gruppe aus 2 Japanerinnen und einem Deutschen. </a:t>
            </a:r>
            <a:endParaRPr lang="de-DE" sz="2400" dirty="0" smtClean="0"/>
          </a:p>
          <a:p>
            <a:r>
              <a:rPr lang="de-DE" sz="2400" dirty="0" err="1" smtClean="0"/>
              <a:t>Ngok</a:t>
            </a:r>
            <a:r>
              <a:rPr lang="de-DE" sz="2400" dirty="0" smtClean="0"/>
              <a:t> ist vertraglich an viele Verpflichtungen geknüpft. </a:t>
            </a:r>
          </a:p>
          <a:p>
            <a:endParaRPr lang="de-DE" dirty="0" smtClean="0"/>
          </a:p>
        </p:txBody>
      </p:sp>
      <p:sp>
        <p:nvSpPr>
          <p:cNvPr id="7" name="Textfeld 6"/>
          <p:cNvSpPr txBox="1"/>
          <p:nvPr/>
        </p:nvSpPr>
        <p:spPr>
          <a:xfrm>
            <a:off x="0" y="3857628"/>
            <a:ext cx="44291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 smtClean="0"/>
              <a:t>Monatliche finanzielle und </a:t>
            </a:r>
            <a:r>
              <a:rPr lang="de-DE" sz="3200" dirty="0" smtClean="0"/>
              <a:t>inhaltliche </a:t>
            </a:r>
            <a:r>
              <a:rPr lang="de-DE" sz="3200" dirty="0" smtClean="0"/>
              <a:t>Berichte werden geprüft. Erst dann wird wieder Geld ausbezahlt</a:t>
            </a:r>
            <a:endParaRPr lang="de-DE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57818" y="0"/>
            <a:ext cx="3786182" cy="3214686"/>
          </a:xfrm>
        </p:spPr>
        <p:txBody>
          <a:bodyPr>
            <a:normAutofit/>
          </a:bodyPr>
          <a:lstStyle/>
          <a:p>
            <a:pPr algn="l"/>
            <a:r>
              <a:rPr lang="de-DE" sz="2700" dirty="0" smtClean="0"/>
              <a:t>Über 70 Privatpersonen aus Japan spenden für </a:t>
            </a:r>
            <a:r>
              <a:rPr lang="de-DE" sz="2700" dirty="0" err="1" smtClean="0"/>
              <a:t>Ngok</a:t>
            </a:r>
            <a:r>
              <a:rPr lang="de-DE" sz="2700" dirty="0" smtClean="0"/>
              <a:t>. </a:t>
            </a:r>
            <a:br>
              <a:rPr lang="de-DE" sz="2700" dirty="0" smtClean="0"/>
            </a:br>
            <a:r>
              <a:rPr lang="de-DE" sz="2700" dirty="0" smtClean="0"/>
              <a:t>Monatliche Berichte führen zu einem regen Austausch. </a:t>
            </a:r>
            <a:endParaRPr lang="de-DE" dirty="0"/>
          </a:p>
        </p:txBody>
      </p:sp>
      <p:pic>
        <p:nvPicPr>
          <p:cNvPr id="4" name="Inhaltsplatzhalter 3" descr="Suporter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5334005" cy="4000504"/>
          </a:xfrm>
        </p:spPr>
      </p:pic>
      <p:graphicFrame>
        <p:nvGraphicFramePr>
          <p:cNvPr id="10" name="Tabelle 9"/>
          <p:cNvGraphicFramePr>
            <a:graphicFrameLocks noGrp="1"/>
          </p:cNvGraphicFramePr>
          <p:nvPr/>
        </p:nvGraphicFramePr>
        <p:xfrm>
          <a:off x="714348" y="4071940"/>
          <a:ext cx="7929586" cy="2786060"/>
        </p:xfrm>
        <a:graphic>
          <a:graphicData uri="http://schemas.openxmlformats.org/drawingml/2006/table">
            <a:tbl>
              <a:tblPr/>
              <a:tblGrid>
                <a:gridCol w="5922097"/>
                <a:gridCol w="2007489"/>
              </a:tblGrid>
              <a:tr h="6965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Total 7years </a:t>
                      </a:r>
                      <a:r>
                        <a:rPr lang="de-DE" sz="28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budget</a:t>
                      </a:r>
                      <a:endParaRPr lang="de-DE" sz="28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2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$32,005.00</a:t>
                      </a:r>
                      <a:endParaRPr lang="de-DE" sz="28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65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Budget </a:t>
                      </a:r>
                      <a:r>
                        <a:rPr lang="de-DE" sz="28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from</a:t>
                      </a:r>
                      <a:r>
                        <a:rPr lang="de-DE" sz="2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4th </a:t>
                      </a:r>
                      <a:r>
                        <a:rPr lang="de-DE" sz="28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</a:t>
                      </a:r>
                      <a:r>
                        <a:rPr lang="de-DE" sz="2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7th grade </a:t>
                      </a:r>
                      <a:endParaRPr lang="de-DE" sz="28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2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$19,599.49</a:t>
                      </a:r>
                      <a:endParaRPr lang="de-DE" sz="28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65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Fund available at the end of Aug 2009</a:t>
                      </a:r>
                      <a:endParaRPr lang="de-DE" sz="28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2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$19,793.04</a:t>
                      </a:r>
                      <a:endParaRPr lang="de-DE" sz="28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65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Balance further required</a:t>
                      </a:r>
                      <a:endParaRPr lang="de-DE" sz="28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2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-$193.55</a:t>
                      </a:r>
                      <a:endParaRPr lang="de-DE" sz="28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IMGP4298-w5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43114"/>
            <a:ext cx="4286248" cy="3214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IMGP4287-v3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7" y="3643314"/>
            <a:ext cx="2412985" cy="321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図 6" descr="IMGP4293-w3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0"/>
            <a:ext cx="4857752" cy="364331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7" name="Textfeld 6"/>
          <p:cNvSpPr txBox="1"/>
          <p:nvPr/>
        </p:nvSpPr>
        <p:spPr>
          <a:xfrm>
            <a:off x="4929190" y="0"/>
            <a:ext cx="421481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 err="1" smtClean="0"/>
              <a:t>Ngoks</a:t>
            </a:r>
            <a:r>
              <a:rPr lang="de-DE" sz="3200" dirty="0" smtClean="0"/>
              <a:t> Familie vermisst ihn sehr und sorgt sich.</a:t>
            </a:r>
          </a:p>
          <a:p>
            <a:endParaRPr lang="de-DE" sz="3200" dirty="0" smtClean="0"/>
          </a:p>
          <a:p>
            <a:r>
              <a:rPr lang="de-DE" sz="3200" dirty="0" smtClean="0"/>
              <a:t>Wenn er zu Besuch kommt trifft sich die engere Familie um zu feiern.</a:t>
            </a:r>
          </a:p>
          <a:p>
            <a:endParaRPr lang="de-DE" dirty="0" smtClean="0"/>
          </a:p>
          <a:p>
            <a:endParaRPr lang="de-DE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3" descr="His roo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09383" y="2332037"/>
            <a:ext cx="6034617" cy="452596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4" name="Inhaltsplatzhalter 3" descr="Singe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" y="0"/>
            <a:ext cx="4643438" cy="3482579"/>
          </a:xfrm>
        </p:spPr>
      </p:pic>
      <p:sp>
        <p:nvSpPr>
          <p:cNvPr id="6" name="Textfeld 5"/>
          <p:cNvSpPr txBox="1"/>
          <p:nvPr/>
        </p:nvSpPr>
        <p:spPr>
          <a:xfrm>
            <a:off x="0" y="4572008"/>
            <a:ext cx="3143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smtClean="0"/>
              <a:t>Lernen und entspannen</a:t>
            </a:r>
            <a:endParaRPr lang="de-DE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22" descr="01 01 2009 Universal day(Holiday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428604"/>
            <a:ext cx="6858048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feld 4"/>
          <p:cNvSpPr txBox="1"/>
          <p:nvPr/>
        </p:nvSpPr>
        <p:spPr>
          <a:xfrm>
            <a:off x="1071538" y="6072206"/>
            <a:ext cx="6572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/>
              <a:t>Weiter geht’s….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</Words>
  <Application>Microsoft Office PowerPoint</Application>
  <PresentationFormat>Bildschirmpräsentation (4:3)</PresentationFormat>
  <Paragraphs>25</Paragraphs>
  <Slides>8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9" baseType="lpstr">
      <vt:lpstr>Larissa-Design</vt:lpstr>
      <vt:lpstr>Folie 1</vt:lpstr>
      <vt:lpstr>Folie 2</vt:lpstr>
      <vt:lpstr>Folie 3</vt:lpstr>
      <vt:lpstr>Folie 4</vt:lpstr>
      <vt:lpstr>Über 70 Privatpersonen aus Japan spenden für Ngok.  Monatliche Berichte führen zu einem regen Austausch. </vt:lpstr>
      <vt:lpstr>Folie 6</vt:lpstr>
      <vt:lpstr>Folie 7</vt:lpstr>
      <vt:lpstr>Folie 8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 </dc:creator>
  <cp:lastModifiedBy>Oliver Schell</cp:lastModifiedBy>
  <cp:revision>13</cp:revision>
  <dcterms:created xsi:type="dcterms:W3CDTF">2010-04-12T09:34:43Z</dcterms:created>
  <dcterms:modified xsi:type="dcterms:W3CDTF">2010-05-29T20:41:12Z</dcterms:modified>
</cp:coreProperties>
</file>